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78" r:id="rId3"/>
    <p:sldId id="279" r:id="rId4"/>
    <p:sldId id="273" r:id="rId5"/>
    <p:sldId id="274" r:id="rId6"/>
    <p:sldId id="27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7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94660"/>
  </p:normalViewPr>
  <p:slideViewPr>
    <p:cSldViewPr snapToGrid="0">
      <p:cViewPr varScale="1">
        <p:scale>
          <a:sx n="57" d="100"/>
          <a:sy n="57" d="100"/>
        </p:scale>
        <p:origin x="357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1AF80-A52F-4066-8EE7-B3F25B5ED49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FF090-3F79-4665-A163-931D9209D5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3849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EE1970-1014-22DD-634B-49BDFE188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D0B493-8510-8D70-8C1A-5D43A3144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E4E768-C234-FD2F-594F-5743951A9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4B7BFA-32B0-E363-62EA-CA7E78FFA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42AC32-29CC-A3A7-4A4B-422859BCF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17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467A31-3527-F4F0-8393-56EDFA39F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3346C7-3A06-84F3-85E4-2A8B7BE39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1B859CF-A932-078E-CDFB-6ADB9F916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A24D9D-B6B8-D9FE-79AB-5D626330D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27CD6D-3758-4242-A595-018EC3215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6E4DAB0-59AE-9DC1-6704-6D1C19AA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030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783D6A-44B2-77E5-C02F-B6D22D6BA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C7452C-5711-8510-8ED5-E82874F46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D5F4D4-83FB-56BA-BE05-A92AB374B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1A3571-7DA2-9D74-D644-B444E928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B0EBB-B01F-BB12-E487-988B91EA6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88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99B779-691E-2410-B5B3-4FD222452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65F41B2-90EB-DED8-3BD8-6FCC17BD7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4938DD-79CC-BBBB-452B-BD45ACF3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C69202-A68D-B44A-2EFA-8607A692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0765FE-A644-2843-B0D1-AB9FF7A8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880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tzhalter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344EA3D-C3EC-9EC3-E866-4BE22EE3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56942F-0CBB-F27B-12BE-8B508C8B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1749610-3033-0628-8CEA-B74E2557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04959EB-888C-9F97-3C95-3E222268C0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60463" y="1766888"/>
            <a:ext cx="10053637" cy="4308475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313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7B0148-7CC4-BBAA-7AD9-48E3BB06B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44111C-1C34-AE2C-881A-25039DF70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07F6EE-6002-C2D7-7431-669C52BCD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7CE421-04A1-8B69-CC2D-817EBE6EA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962C77-A513-4871-8DAD-C7561568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610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64CF68-7D8A-564D-9B5F-7D2810799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855C76-7524-2CE6-BBB2-CAFC6638F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E4437B-61DB-7DAA-BD1D-998DC213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0A5070-1CA5-40A3-DA93-341DC6CE7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EB3712-A5CE-BA8E-91DA-A6DA0E7B4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641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1D213-72B2-A46B-70E3-D1CA4322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9A1380-2D5C-045E-97EE-EFA647B722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0C161C-87C8-3BF5-F209-05CE0D460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29FA93-2B90-96EF-BFA6-AB9913C6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D8B6E2-5F60-19E9-7889-2681A0B01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963CB0-A824-DF12-A189-24C76113E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061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C28F49-9779-4E68-DB33-D213BA7E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D6106-741C-E67A-EFBF-B4E499102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F2AE74-BFE3-513F-88B3-BD9FE995F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E626262-D6D5-19DE-471D-07A620005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A4DAAB3-5A77-67F6-2801-2845A8D477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7134345-11B1-C7DE-1DAC-764245B6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C77128-32CF-8D8B-9285-B63DDF3EA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36666EE-0B1D-F968-444A-8E014330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871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B8E35-4120-1DB6-0528-8C858D8AC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A686E5-B16B-0EFF-C76E-04DBBD19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2444C32-5723-A6AB-47F8-035DBD2E2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C04BB3-0663-F467-193F-CF6448981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031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platzhalter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D58D68C8-BB46-02D2-6DB4-E48C327093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1912" y="2384318"/>
            <a:ext cx="2801129" cy="1913010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F68D2B7-B62F-48D4-7B3C-691A084BA19A}"/>
              </a:ext>
            </a:extLst>
          </p:cNvPr>
          <p:cNvSpPr txBox="1"/>
          <p:nvPr userDrawn="1"/>
        </p:nvSpPr>
        <p:spPr>
          <a:xfrm>
            <a:off x="281912" y="4297328"/>
            <a:ext cx="2801129" cy="253916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sz="1000" i="1" dirty="0"/>
              <a:t>Text hinzufügen</a:t>
            </a:r>
          </a:p>
        </p:txBody>
      </p:sp>
      <p:sp>
        <p:nvSpPr>
          <p:cNvPr id="8" name="Bildplatzhalter 5">
            <a:extLst>
              <a:ext uri="{FF2B5EF4-FFF2-40B4-BE49-F238E27FC236}">
                <a16:creationId xmlns:a16="http://schemas.microsoft.com/office/drawing/2014/main" id="{3E275E22-3528-3898-9621-65F1A262B2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1912" y="4695788"/>
            <a:ext cx="2801129" cy="1913010"/>
          </a:xfrm>
        </p:spPr>
        <p:txBody>
          <a:bodyPr/>
          <a:lstStyle/>
          <a:p>
            <a:endParaRPr lang="de-AT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63DDCD1-159A-81FF-0EF5-F8CEFA51A65B}"/>
              </a:ext>
            </a:extLst>
          </p:cNvPr>
          <p:cNvSpPr txBox="1"/>
          <p:nvPr userDrawn="1"/>
        </p:nvSpPr>
        <p:spPr>
          <a:xfrm>
            <a:off x="281912" y="6608798"/>
            <a:ext cx="2801129" cy="253916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sz="1000" i="1" dirty="0"/>
              <a:t>Text hinzufügen</a:t>
            </a:r>
          </a:p>
        </p:txBody>
      </p:sp>
      <p:sp>
        <p:nvSpPr>
          <p:cNvPr id="10" name="Bildplatzhalter 5">
            <a:extLst>
              <a:ext uri="{FF2B5EF4-FFF2-40B4-BE49-F238E27FC236}">
                <a16:creationId xmlns:a16="http://schemas.microsoft.com/office/drawing/2014/main" id="{90784A9A-04E0-4222-0F37-ADA9BC13B12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95433" y="4695788"/>
            <a:ext cx="2801129" cy="1913010"/>
          </a:xfrm>
        </p:spPr>
        <p:txBody>
          <a:bodyPr/>
          <a:lstStyle/>
          <a:p>
            <a:endParaRPr lang="de-AT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85BDFFC-84DE-CEA8-29D8-6661807AECEE}"/>
              </a:ext>
            </a:extLst>
          </p:cNvPr>
          <p:cNvSpPr txBox="1"/>
          <p:nvPr userDrawn="1"/>
        </p:nvSpPr>
        <p:spPr>
          <a:xfrm>
            <a:off x="9108956" y="6608798"/>
            <a:ext cx="2801129" cy="253916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sz="1000" i="1" dirty="0"/>
              <a:t>Text hinzufügen</a:t>
            </a:r>
          </a:p>
        </p:txBody>
      </p:sp>
      <p:sp>
        <p:nvSpPr>
          <p:cNvPr id="12" name="Bildplatzhalter 5">
            <a:extLst>
              <a:ext uri="{FF2B5EF4-FFF2-40B4-BE49-F238E27FC236}">
                <a16:creationId xmlns:a16="http://schemas.microsoft.com/office/drawing/2014/main" id="{6A1EAC3A-234E-CF0E-C3E9-51C7C0012FA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08956" y="4695788"/>
            <a:ext cx="2801129" cy="1913010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E8375A1-93C2-F24F-7145-90F8CF90625D}"/>
              </a:ext>
            </a:extLst>
          </p:cNvPr>
          <p:cNvSpPr txBox="1"/>
          <p:nvPr userDrawn="1"/>
        </p:nvSpPr>
        <p:spPr>
          <a:xfrm>
            <a:off x="4695433" y="4314914"/>
            <a:ext cx="2801129" cy="253916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sz="1000" i="1" dirty="0"/>
              <a:t>Text hinzufügen</a:t>
            </a:r>
          </a:p>
        </p:txBody>
      </p:sp>
      <p:sp>
        <p:nvSpPr>
          <p:cNvPr id="14" name="Bildplatzhalter 5">
            <a:extLst>
              <a:ext uri="{FF2B5EF4-FFF2-40B4-BE49-F238E27FC236}">
                <a16:creationId xmlns:a16="http://schemas.microsoft.com/office/drawing/2014/main" id="{814D53A5-8098-5EE8-43C6-4A90916110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95433" y="2384318"/>
            <a:ext cx="2801129" cy="1913010"/>
          </a:xfrm>
        </p:spPr>
        <p:txBody>
          <a:bodyPr/>
          <a:lstStyle/>
          <a:p>
            <a:endParaRPr lang="de-AT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67C82CC-55FB-8080-DF0F-ED86E5855E4B}"/>
              </a:ext>
            </a:extLst>
          </p:cNvPr>
          <p:cNvSpPr txBox="1"/>
          <p:nvPr userDrawn="1"/>
        </p:nvSpPr>
        <p:spPr>
          <a:xfrm>
            <a:off x="4695435" y="6608798"/>
            <a:ext cx="2801129" cy="253916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sz="1000" i="1" dirty="0"/>
              <a:t>Text hinzufügen</a:t>
            </a:r>
          </a:p>
        </p:txBody>
      </p:sp>
      <p:sp>
        <p:nvSpPr>
          <p:cNvPr id="16" name="Bildplatzhalter 5">
            <a:extLst>
              <a:ext uri="{FF2B5EF4-FFF2-40B4-BE49-F238E27FC236}">
                <a16:creationId xmlns:a16="http://schemas.microsoft.com/office/drawing/2014/main" id="{246E2825-5BD6-28A6-F331-676EA6F4181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108954" y="2394870"/>
            <a:ext cx="2801129" cy="1913010"/>
          </a:xfrm>
        </p:spPr>
        <p:txBody>
          <a:bodyPr/>
          <a:lstStyle/>
          <a:p>
            <a:endParaRPr lang="de-AT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68EF6BA-3284-A888-7EC0-3C661395C71B}"/>
              </a:ext>
            </a:extLst>
          </p:cNvPr>
          <p:cNvSpPr txBox="1"/>
          <p:nvPr userDrawn="1"/>
        </p:nvSpPr>
        <p:spPr>
          <a:xfrm>
            <a:off x="9108956" y="4314914"/>
            <a:ext cx="2801129" cy="253916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sz="1000" i="1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325435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78A8A-EBCF-8345-339B-18B13005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E69B88-FC35-F988-F001-3C7D3362A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2B48FF-6A4E-CFC2-D38A-1E64FACF9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89ABB8-6886-AE95-7ABA-16C880159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8F8B8-EBE1-91B5-C86D-15CB3DE2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A7CED7-B5BC-1DB4-2A91-4040DBE7A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72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97C8DE1-A9E9-9827-CF3D-C253DD609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729351-F7B4-CF91-C021-8DBC40038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26E57B-8611-4B39-FF21-76520F471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163854-4BB2-4DAA-9792-0A809014C4BE}" type="datetimeFigureOut">
              <a:rPr lang="de-AT" smtClean="0"/>
              <a:t>11.06.2024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D7674F-80A9-2BF2-5EF7-8D5B16BC7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6C25C2-1B0E-D3A2-36E1-C6035E716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4811DE-89C9-427B-9ACD-0125590F7D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868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ADB7C94-C577-655B-0AB3-61ED8B707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7762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4DDB10C-EB8E-065A-D067-4311532DD7B3}"/>
              </a:ext>
            </a:extLst>
          </p:cNvPr>
          <p:cNvSpPr txBox="1"/>
          <p:nvPr/>
        </p:nvSpPr>
        <p:spPr>
          <a:xfrm>
            <a:off x="-14068" y="933436"/>
            <a:ext cx="248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8C744C"/>
                </a:solidFill>
              </a:rPr>
              <a:t>Text hinzufügen</a:t>
            </a:r>
            <a:endParaRPr lang="de-AT" sz="2000" i="1" dirty="0">
              <a:solidFill>
                <a:srgbClr val="8C744C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6361B5-566D-D8A1-416C-2BF5AEBFBD54}"/>
              </a:ext>
            </a:extLst>
          </p:cNvPr>
          <p:cNvSpPr txBox="1"/>
          <p:nvPr/>
        </p:nvSpPr>
        <p:spPr>
          <a:xfrm>
            <a:off x="-14068" y="1334361"/>
            <a:ext cx="1644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u="sng" dirty="0">
                <a:solidFill>
                  <a:srgbClr val="8C744C"/>
                </a:solidFill>
              </a:rPr>
              <a:t>PatientIn</a:t>
            </a:r>
            <a:endParaRPr lang="de-AT" sz="2000" u="sng" dirty="0">
              <a:solidFill>
                <a:srgbClr val="8C744C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81DA1D8-F3C3-0488-B681-E427954FDB21}"/>
              </a:ext>
            </a:extLst>
          </p:cNvPr>
          <p:cNvSpPr txBox="1"/>
          <p:nvPr/>
        </p:nvSpPr>
        <p:spPr>
          <a:xfrm>
            <a:off x="-7034" y="1576847"/>
            <a:ext cx="4157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8C744C"/>
                </a:solidFill>
              </a:rPr>
              <a:t>Geschlecht: </a:t>
            </a:r>
            <a:r>
              <a:rPr lang="de-DE" sz="2000" i="1" dirty="0">
                <a:solidFill>
                  <a:srgbClr val="8C744C"/>
                </a:solidFill>
              </a:rPr>
              <a:t>weiblich/männlich</a:t>
            </a:r>
            <a:endParaRPr lang="de-AT" sz="2000" i="1" dirty="0">
              <a:solidFill>
                <a:srgbClr val="8C744C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D07F2BC-8AC9-8CA7-B5F8-C770129F3419}"/>
              </a:ext>
            </a:extLst>
          </p:cNvPr>
          <p:cNvSpPr txBox="1"/>
          <p:nvPr/>
        </p:nvSpPr>
        <p:spPr>
          <a:xfrm>
            <a:off x="14068" y="1824347"/>
            <a:ext cx="1644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8C744C"/>
                </a:solidFill>
              </a:rPr>
              <a:t>Alter: </a:t>
            </a:r>
            <a:r>
              <a:rPr lang="de-DE" sz="2000" i="1" dirty="0">
                <a:solidFill>
                  <a:srgbClr val="8C744C"/>
                </a:solidFill>
              </a:rPr>
              <a:t>Jahre</a:t>
            </a:r>
            <a:endParaRPr lang="de-AT" sz="2000" i="1" dirty="0">
              <a:solidFill>
                <a:srgbClr val="8C744C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0C01D30-9B9B-33C8-8225-7385025C0501}"/>
              </a:ext>
            </a:extLst>
          </p:cNvPr>
          <p:cNvSpPr txBox="1"/>
          <p:nvPr/>
        </p:nvSpPr>
        <p:spPr>
          <a:xfrm>
            <a:off x="376155" y="2612594"/>
            <a:ext cx="11425805" cy="406684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FontTx/>
              <a:buNone/>
              <a:defRPr sz="1000" i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e-DE" dirty="0"/>
              <a:t>Text hinzufügen</a:t>
            </a:r>
          </a:p>
          <a:p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084D589-7C9A-F70A-3DAB-F706AA11BF6C}"/>
              </a:ext>
            </a:extLst>
          </p:cNvPr>
          <p:cNvSpPr txBox="1"/>
          <p:nvPr/>
        </p:nvSpPr>
        <p:spPr>
          <a:xfrm>
            <a:off x="376155" y="2233808"/>
            <a:ext cx="1106507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dirty="0"/>
              <a:t>Krankengeschichte</a:t>
            </a:r>
          </a:p>
        </p:txBody>
      </p:sp>
    </p:spTree>
    <p:extLst>
      <p:ext uri="{BB962C8B-B14F-4D97-AF65-F5344CB8AC3E}">
        <p14:creationId xmlns:p14="http://schemas.microsoft.com/office/powerpoint/2010/main" val="18396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7523BAF3-D382-8B3A-4830-5C6775C69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7528" y="2586704"/>
            <a:ext cx="11251038" cy="3965561"/>
          </a:xfrm>
        </p:spPr>
        <p:txBody>
          <a:bodyPr>
            <a:normAutofit/>
          </a:bodyPr>
          <a:lstStyle/>
          <a:p>
            <a:endParaRPr lang="de-AT" sz="1050" i="1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A934A1-8AB3-4449-8B27-29CEA7943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7762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F55C534-A5AB-6C57-18D2-BEA2A41B3BF0}"/>
              </a:ext>
            </a:extLst>
          </p:cNvPr>
          <p:cNvSpPr txBox="1"/>
          <p:nvPr/>
        </p:nvSpPr>
        <p:spPr>
          <a:xfrm>
            <a:off x="291744" y="2248150"/>
            <a:ext cx="1106507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/>
              <a:t>Bilder </a:t>
            </a:r>
            <a:r>
              <a:rPr lang="de-DE" sz="1050" i="1" dirty="0"/>
              <a:t>bitte fügen Sie Bilder (Röntgenbild, Ultraschall, CT, MR, PET, etc.) und eventuelle Texte hinzu</a:t>
            </a:r>
            <a:endParaRPr lang="de-DE" sz="16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2776806-9D63-40FF-B9E7-C957A0BDC8F1}"/>
              </a:ext>
            </a:extLst>
          </p:cNvPr>
          <p:cNvSpPr txBox="1"/>
          <p:nvPr/>
        </p:nvSpPr>
        <p:spPr>
          <a:xfrm>
            <a:off x="-14068" y="933436"/>
            <a:ext cx="248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8C744C"/>
                </a:solidFill>
              </a:rPr>
              <a:t>Text hinzufügen</a:t>
            </a:r>
            <a:endParaRPr lang="de-AT" sz="2000" i="1" dirty="0">
              <a:solidFill>
                <a:srgbClr val="8C74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61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7523BAF3-D382-8B3A-4830-5C6775C69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7528" y="2586704"/>
            <a:ext cx="11251038" cy="3965561"/>
          </a:xfrm>
        </p:spPr>
        <p:txBody>
          <a:bodyPr>
            <a:normAutofit/>
          </a:bodyPr>
          <a:lstStyle/>
          <a:p>
            <a:endParaRPr lang="de-AT" sz="1050" i="1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A934A1-8AB3-4449-8B27-29CEA7943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7762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F55C534-A5AB-6C57-18D2-BEA2A41B3BF0}"/>
              </a:ext>
            </a:extLst>
          </p:cNvPr>
          <p:cNvSpPr txBox="1"/>
          <p:nvPr/>
        </p:nvSpPr>
        <p:spPr>
          <a:xfrm>
            <a:off x="291744" y="2248150"/>
            <a:ext cx="1106507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/>
              <a:t>Bilder </a:t>
            </a:r>
            <a:r>
              <a:rPr lang="de-DE" sz="1050" i="1" dirty="0"/>
              <a:t>bitte fügen Sie Bilder (Röntgenbild, Ultraschall, CT, MR, PET, etc.) und eventuelle Texte hinzu</a:t>
            </a:r>
            <a:endParaRPr lang="de-DE" sz="16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09C7B3D-2E95-99F5-E202-7D4E68CEF565}"/>
              </a:ext>
            </a:extLst>
          </p:cNvPr>
          <p:cNvSpPr txBox="1"/>
          <p:nvPr/>
        </p:nvSpPr>
        <p:spPr>
          <a:xfrm>
            <a:off x="-14068" y="933436"/>
            <a:ext cx="248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8C744C"/>
                </a:solidFill>
              </a:rPr>
              <a:t>Text hinzufügen</a:t>
            </a:r>
            <a:endParaRPr lang="de-AT" sz="2000" i="1" dirty="0">
              <a:solidFill>
                <a:srgbClr val="8C74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827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ADB7C94-C577-655B-0AB3-61ED8B707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7762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4DDB10C-EB8E-065A-D067-4311532DD7B3}"/>
              </a:ext>
            </a:extLst>
          </p:cNvPr>
          <p:cNvSpPr txBox="1"/>
          <p:nvPr/>
        </p:nvSpPr>
        <p:spPr>
          <a:xfrm>
            <a:off x="-14068" y="933436"/>
            <a:ext cx="248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8C744C"/>
                </a:solidFill>
              </a:rPr>
              <a:t>Text hinzufügen</a:t>
            </a:r>
            <a:endParaRPr lang="de-AT" sz="2000" i="1" dirty="0">
              <a:solidFill>
                <a:srgbClr val="8C744C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0C01D30-9B9B-33C8-8225-7385025C0501}"/>
              </a:ext>
            </a:extLst>
          </p:cNvPr>
          <p:cNvSpPr txBox="1"/>
          <p:nvPr/>
        </p:nvSpPr>
        <p:spPr>
          <a:xfrm>
            <a:off x="376155" y="2612594"/>
            <a:ext cx="11425805" cy="406684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FontTx/>
              <a:buNone/>
              <a:defRPr sz="1000" i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e-DE" dirty="0"/>
              <a:t>Text hinzufügen</a:t>
            </a:r>
          </a:p>
          <a:p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084D589-7C9A-F70A-3DAB-F706AA11BF6C}"/>
              </a:ext>
            </a:extLst>
          </p:cNvPr>
          <p:cNvSpPr txBox="1"/>
          <p:nvPr/>
        </p:nvSpPr>
        <p:spPr>
          <a:xfrm>
            <a:off x="376155" y="2233808"/>
            <a:ext cx="1106507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dirty="0"/>
              <a:t>Diagnose</a:t>
            </a:r>
          </a:p>
        </p:txBody>
      </p:sp>
    </p:spTree>
    <p:extLst>
      <p:ext uri="{BB962C8B-B14F-4D97-AF65-F5344CB8AC3E}">
        <p14:creationId xmlns:p14="http://schemas.microsoft.com/office/powerpoint/2010/main" val="10624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ADB7C94-C577-655B-0AB3-61ED8B707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7762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4DDB10C-EB8E-065A-D067-4311532DD7B3}"/>
              </a:ext>
            </a:extLst>
          </p:cNvPr>
          <p:cNvSpPr txBox="1"/>
          <p:nvPr/>
        </p:nvSpPr>
        <p:spPr>
          <a:xfrm>
            <a:off x="-14068" y="933436"/>
            <a:ext cx="248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8C744C"/>
                </a:solidFill>
              </a:rPr>
              <a:t>Text hinzufügen</a:t>
            </a:r>
            <a:endParaRPr lang="de-AT" sz="2000" i="1" dirty="0">
              <a:solidFill>
                <a:srgbClr val="8C744C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0C01D30-9B9B-33C8-8225-7385025C0501}"/>
              </a:ext>
            </a:extLst>
          </p:cNvPr>
          <p:cNvSpPr txBox="1"/>
          <p:nvPr/>
        </p:nvSpPr>
        <p:spPr>
          <a:xfrm>
            <a:off x="376155" y="2612594"/>
            <a:ext cx="11425805" cy="406684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indent="0">
              <a:spcBef>
                <a:spcPct val="20000"/>
              </a:spcBef>
              <a:buFontTx/>
              <a:buNone/>
              <a:defRPr sz="1000" i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e-DE" dirty="0"/>
              <a:t>Text hinzufügen</a:t>
            </a:r>
          </a:p>
          <a:p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084D589-7C9A-F70A-3DAB-F706AA11BF6C}"/>
              </a:ext>
            </a:extLst>
          </p:cNvPr>
          <p:cNvSpPr txBox="1"/>
          <p:nvPr/>
        </p:nvSpPr>
        <p:spPr>
          <a:xfrm>
            <a:off x="376155" y="2233808"/>
            <a:ext cx="1106507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dirty="0"/>
              <a:t>Diagnose / Differentialdiagnose</a:t>
            </a:r>
          </a:p>
        </p:txBody>
      </p:sp>
    </p:spTree>
    <p:extLst>
      <p:ext uri="{BB962C8B-B14F-4D97-AF65-F5344CB8AC3E}">
        <p14:creationId xmlns:p14="http://schemas.microsoft.com/office/powerpoint/2010/main" val="2308066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5EA23A9E-C1EF-90F2-476B-1352166DC1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1912" y="2658794"/>
            <a:ext cx="2801129" cy="1638534"/>
          </a:xfrm>
        </p:spPr>
        <p:txBody>
          <a:bodyPr>
            <a:normAutofit/>
          </a:bodyPr>
          <a:lstStyle/>
          <a:p>
            <a:endParaRPr lang="de-AT" sz="1050" i="1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572CDCB-9A87-373E-E1AB-BCA6213EE95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1912" y="4970262"/>
            <a:ext cx="2801129" cy="1638535"/>
          </a:xfrm>
        </p:spPr>
        <p:txBody>
          <a:bodyPr>
            <a:normAutofit/>
          </a:bodyPr>
          <a:lstStyle/>
          <a:p>
            <a:endParaRPr lang="de-AT" sz="1050" i="1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64FE2AAD-B2C5-9177-2AC8-A9C3D3BBED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95433" y="4970262"/>
            <a:ext cx="2801129" cy="1638536"/>
          </a:xfrm>
        </p:spPr>
        <p:txBody>
          <a:bodyPr>
            <a:normAutofit/>
          </a:bodyPr>
          <a:lstStyle/>
          <a:p>
            <a:endParaRPr lang="de-AT" sz="1050" i="1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E8831134-0555-C7F8-9B54-3F2E802C4A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08954" y="4970262"/>
            <a:ext cx="2801131" cy="1638536"/>
          </a:xfrm>
        </p:spPr>
        <p:txBody>
          <a:bodyPr>
            <a:normAutofit/>
          </a:bodyPr>
          <a:lstStyle/>
          <a:p>
            <a:endParaRPr lang="de-AT" sz="1050" i="1" dirty="0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FC5C4C91-683D-74DD-2068-F43F7E27BD5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95433" y="2658792"/>
            <a:ext cx="2801129" cy="1638535"/>
          </a:xfrm>
        </p:spPr>
        <p:txBody>
          <a:bodyPr>
            <a:normAutofit/>
          </a:bodyPr>
          <a:lstStyle/>
          <a:p>
            <a:endParaRPr lang="de-AT" sz="1050" i="1" dirty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CF7B1BF6-1CAD-7917-6B51-85C267C1E84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108952" y="2658792"/>
            <a:ext cx="2801131" cy="1649088"/>
          </a:xfrm>
        </p:spPr>
        <p:txBody>
          <a:bodyPr>
            <a:normAutofit/>
          </a:bodyPr>
          <a:lstStyle/>
          <a:p>
            <a:endParaRPr lang="de-AT" sz="1050" i="1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18C5617-9BAB-2AD4-3A50-E59CA2A6A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77626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FEB62837-5EB1-A67E-31CE-104F00E9945B}"/>
              </a:ext>
            </a:extLst>
          </p:cNvPr>
          <p:cNvSpPr txBox="1"/>
          <p:nvPr/>
        </p:nvSpPr>
        <p:spPr>
          <a:xfrm>
            <a:off x="376151" y="2241835"/>
            <a:ext cx="1106507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dirty="0"/>
              <a:t>Bilder </a:t>
            </a:r>
            <a:r>
              <a:rPr lang="de-DE" sz="1050" i="1" dirty="0"/>
              <a:t>Falls Sie weitere Bilder hinzufügen möchten (Röntgen, Ultraschall, CT oder MR Bilder), klicken Sie bitte auf das Bildsymbol in der jeweiligen Box: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622818A-8E0B-9AA1-AEB6-A4CAB9F69FFB}"/>
              </a:ext>
            </a:extLst>
          </p:cNvPr>
          <p:cNvSpPr txBox="1"/>
          <p:nvPr/>
        </p:nvSpPr>
        <p:spPr>
          <a:xfrm>
            <a:off x="-14068" y="933436"/>
            <a:ext cx="248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solidFill>
                  <a:srgbClr val="8C744C"/>
                </a:solidFill>
              </a:rPr>
              <a:t>Text hinzufügen</a:t>
            </a:r>
            <a:endParaRPr lang="de-AT" sz="2000" i="1" dirty="0">
              <a:solidFill>
                <a:srgbClr val="8C74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61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Breitbild</PresentationFormat>
  <Paragraphs>18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ESR - Wahrmann Christina</dc:creator>
  <cp:lastModifiedBy>ESR - Kasperak Beate</cp:lastModifiedBy>
  <cp:revision>6</cp:revision>
  <dcterms:created xsi:type="dcterms:W3CDTF">2024-04-09T07:07:40Z</dcterms:created>
  <dcterms:modified xsi:type="dcterms:W3CDTF">2024-06-12T06:10:49Z</dcterms:modified>
</cp:coreProperties>
</file>